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webextensions/taskpanes.xml" ContentType="application/vnd.ms-office.webextensiontaskpanes+xml"/>
  <Override PartName="/ppt/webextensions/webextension1.xml" ContentType="application/vnd.ms-office.webextension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thumbnail" Target="docProps/thumbnail.jpeg"/><Relationship Id="rId2" Type="http://schemas.openxmlformats.org/officeDocument/2006/relationships/officeDocument" Target="ppt/presentation.xml"/><Relationship Id="rId1" Type="http://schemas.microsoft.com/office/2011/relationships/webextensiontaskpanes" Target="ppt/webextensions/taskpanes.xml"/><Relationship Id="rId6" Type="http://schemas.openxmlformats.org/officeDocument/2006/relationships/custom-properties" Target="docProps/custom.xml"/><Relationship Id="rId5" Type="http://schemas.openxmlformats.org/officeDocument/2006/relationships/extended-properties" Target="docProps/app.xml"/><Relationship Id="rId4" Type="http://schemas.openxmlformats.org/package/2006/relationships/metadata/core-properties" Target="docProps/core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84" r:id="rId4"/>
  </p:sldMasterIdLst>
  <p:handoutMasterIdLst>
    <p:handoutMasterId r:id="rId20"/>
  </p:handoutMasterIdLst>
  <p:sldIdLst>
    <p:sldId id="304" r:id="rId5"/>
    <p:sldId id="260" r:id="rId6"/>
    <p:sldId id="282" r:id="rId7"/>
    <p:sldId id="292" r:id="rId8"/>
    <p:sldId id="257" r:id="rId9"/>
    <p:sldId id="279" r:id="rId10"/>
    <p:sldId id="289" r:id="rId11"/>
    <p:sldId id="290" r:id="rId12"/>
    <p:sldId id="325" r:id="rId13"/>
    <p:sldId id="285" r:id="rId14"/>
    <p:sldId id="334" r:id="rId15"/>
    <p:sldId id="294" r:id="rId16"/>
    <p:sldId id="328" r:id="rId17"/>
    <p:sldId id="329" r:id="rId18"/>
    <p:sldId id="330" r:id="rId19"/>
  </p:sldIdLst>
  <p:sldSz cx="7772400" cy="10058400"/>
  <p:notesSz cx="7315200" cy="9601200"/>
  <p:defaultTextStyle>
    <a:defPPr>
      <a:defRPr lang="en-US"/>
    </a:defPPr>
    <a:lvl1pPr marL="0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1pPr>
    <a:lvl2pPr marL="509412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2pPr>
    <a:lvl3pPr marL="1018824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3pPr>
    <a:lvl4pPr marL="1528237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4pPr>
    <a:lvl5pPr marL="2037649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5pPr>
    <a:lvl6pPr marL="2547061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6pPr>
    <a:lvl7pPr marL="3056473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7pPr>
    <a:lvl8pPr marL="3565886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8pPr>
    <a:lvl9pPr marL="4075298" algn="l" defTabSz="1018824" rtl="0" eaLnBrk="1" latinLnBrk="0" hangingPunct="1">
      <a:defRPr sz="2006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Staycoff, Danielle" initials="SD" lastIdx="1" clrIdx="0">
    <p:extLst>
      <p:ext uri="{19B8F6BF-5375-455C-9EA6-DF929625EA0E}">
        <p15:presenceInfo xmlns:p15="http://schemas.microsoft.com/office/powerpoint/2012/main" userId="S-1-5-21-1388052556-4034482955-4090565956-973703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E03C30"/>
    <a:srgbClr val="B5BD00"/>
    <a:srgbClr val="EE3131"/>
    <a:srgbClr val="7BAFD4"/>
    <a:srgbClr val="6BCAB8"/>
    <a:srgbClr val="FFFFFF"/>
    <a:srgbClr val="408C3C"/>
    <a:srgbClr val="20A3D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7735" autoAdjust="0"/>
    <p:restoredTop sz="94646"/>
  </p:normalViewPr>
  <p:slideViewPr>
    <p:cSldViewPr snapToGrid="0" snapToObjects="1">
      <p:cViewPr varScale="1">
        <p:scale>
          <a:sx n="59" d="100"/>
          <a:sy n="59" d="100"/>
        </p:scale>
        <p:origin x="210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 snapToObjects="1">
      <p:cViewPr varScale="1">
        <p:scale>
          <a:sx n="53" d="100"/>
          <a:sy n="53" d="100"/>
        </p:scale>
        <p:origin x="2646" y="90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3" Type="http://schemas.openxmlformats.org/officeDocument/2006/relationships/customXml" Target="../customXml/item3.xml"/><Relationship Id="rId21" Type="http://schemas.openxmlformats.org/officeDocument/2006/relationships/commentAuthors" Target="commentAuthor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theme" Target="theme/theme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viewProps" Target="view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C035DE08-5B9E-485F-9098-3763F09849BD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FADD1E25-8ECA-49A8-AEFF-9BFF53290EF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81013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A97095A-B737-485A-8802-645458B23D90}" type="datetimeFigureOut">
              <a:rPr lang="en-US" smtClean="0"/>
              <a:t>6/12/2020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24A37029-692A-4BAB-9417-1216FB04DFB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3E4B83B-0363-4BFE-B767-0BFA8A9C5EED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8101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DF2D224-8BF2-4173-83D4-151A009693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856588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sv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svg"/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svg"/><Relationship Id="rId2" Type="http://schemas.openxmlformats.org/officeDocument/2006/relationships/image" Target="../media/image9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43B05162-6AAA-40DD-A035-C1D385A1DAD0}"/>
              </a:ext>
            </a:extLst>
          </p:cNvPr>
          <p:cNvSpPr/>
          <p:nvPr userDrawn="1"/>
        </p:nvSpPr>
        <p:spPr>
          <a:xfrm>
            <a:off x="237392" y="237392"/>
            <a:ext cx="7297616" cy="9583616"/>
          </a:xfrm>
          <a:prstGeom prst="rect">
            <a:avLst/>
          </a:prstGeom>
          <a:solidFill>
            <a:srgbClr val="E03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ight Triangle 10">
            <a:extLst>
              <a:ext uri="{FF2B5EF4-FFF2-40B4-BE49-F238E27FC236}">
                <a16:creationId xmlns:a16="http://schemas.microsoft.com/office/drawing/2014/main" id="{33234CE2-F882-4741-8AAD-332745519774}"/>
              </a:ext>
            </a:extLst>
          </p:cNvPr>
          <p:cNvSpPr/>
          <p:nvPr userDrawn="1"/>
        </p:nvSpPr>
        <p:spPr>
          <a:xfrm flipH="1">
            <a:off x="237392" y="237392"/>
            <a:ext cx="7297616" cy="9583616"/>
          </a:xfrm>
          <a:prstGeom prst="rtTriangl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5" name="Graphic 4">
            <a:extLst>
              <a:ext uri="{FF2B5EF4-FFF2-40B4-BE49-F238E27FC236}">
                <a16:creationId xmlns:a16="http://schemas.microsoft.com/office/drawing/2014/main" id="{357ACF54-46B3-4957-B935-1204F8798EA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258" y="693510"/>
            <a:ext cx="500275" cy="5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48324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9988E9-4900-4754-AAFF-11F2E8C7DACE}"/>
              </a:ext>
            </a:extLst>
          </p:cNvPr>
          <p:cNvSpPr/>
          <p:nvPr userDrawn="1"/>
        </p:nvSpPr>
        <p:spPr>
          <a:xfrm>
            <a:off x="237392" y="237392"/>
            <a:ext cx="7297616" cy="9583616"/>
          </a:xfrm>
          <a:prstGeom prst="rect">
            <a:avLst/>
          </a:prstGeom>
          <a:solidFill>
            <a:srgbClr val="B5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5CC21EE2-C4C3-4BFA-A158-479ABBAEA1B0}"/>
              </a:ext>
            </a:extLst>
          </p:cNvPr>
          <p:cNvSpPr/>
          <p:nvPr userDrawn="1"/>
        </p:nvSpPr>
        <p:spPr>
          <a:xfrm flipH="1">
            <a:off x="237392" y="237392"/>
            <a:ext cx="7297616" cy="9583616"/>
          </a:xfrm>
          <a:prstGeom prst="rt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BE39D7D2-D3C4-4DB5-8AAA-297FE9484B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258" y="693510"/>
            <a:ext cx="500275" cy="5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64203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>
            <a:extLst>
              <a:ext uri="{FF2B5EF4-FFF2-40B4-BE49-F238E27FC236}">
                <a16:creationId xmlns:a16="http://schemas.microsoft.com/office/drawing/2014/main" id="{1C663B88-8554-40FF-BD67-B9D8A4679634}"/>
              </a:ext>
            </a:extLst>
          </p:cNvPr>
          <p:cNvSpPr/>
          <p:nvPr userDrawn="1"/>
        </p:nvSpPr>
        <p:spPr>
          <a:xfrm>
            <a:off x="237392" y="237392"/>
            <a:ext cx="7297616" cy="4508779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ight Triangle 6">
            <a:extLst>
              <a:ext uri="{FF2B5EF4-FFF2-40B4-BE49-F238E27FC236}">
                <a16:creationId xmlns:a16="http://schemas.microsoft.com/office/drawing/2014/main" id="{E1ABEA0F-75A8-47B9-A27E-C5C282C32E04}"/>
              </a:ext>
            </a:extLst>
          </p:cNvPr>
          <p:cNvSpPr/>
          <p:nvPr userDrawn="1"/>
        </p:nvSpPr>
        <p:spPr>
          <a:xfrm flipH="1">
            <a:off x="237392" y="237392"/>
            <a:ext cx="7297616" cy="4508779"/>
          </a:xfrm>
          <a:prstGeom prst="rt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4682752A-0F0D-4C86-BC95-2566798E4F74}"/>
              </a:ext>
            </a:extLst>
          </p:cNvPr>
          <p:cNvSpPr/>
          <p:nvPr userDrawn="1"/>
        </p:nvSpPr>
        <p:spPr>
          <a:xfrm>
            <a:off x="237392" y="5312228"/>
            <a:ext cx="7297616" cy="4508780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796C6AC5-2CFA-410E-868F-443BFAFD894D}"/>
              </a:ext>
            </a:extLst>
          </p:cNvPr>
          <p:cNvSpPr/>
          <p:nvPr userDrawn="1"/>
        </p:nvSpPr>
        <p:spPr>
          <a:xfrm flipH="1">
            <a:off x="237392" y="5312228"/>
            <a:ext cx="7297616" cy="4508780"/>
          </a:xfrm>
          <a:prstGeom prst="rt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4DAD7F3D-1C34-4C6E-AF13-BC562A1A4858}"/>
              </a:ext>
            </a:extLst>
          </p:cNvPr>
          <p:cNvSpPr/>
          <p:nvPr userDrawn="1"/>
        </p:nvSpPr>
        <p:spPr>
          <a:xfrm rot="5400000">
            <a:off x="4424274" y="5410779"/>
            <a:ext cx="963106" cy="9811659"/>
          </a:xfrm>
          <a:prstGeom prst="rect">
            <a:avLst/>
          </a:prstGeom>
          <a:solidFill>
            <a:srgbClr val="FFFF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Graphic 10">
            <a:extLst>
              <a:ext uri="{FF2B5EF4-FFF2-40B4-BE49-F238E27FC236}">
                <a16:creationId xmlns:a16="http://schemas.microsoft.com/office/drawing/2014/main" id="{21AB2D53-1372-4377-B9E7-8AB1C07C88E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258" y="693510"/>
            <a:ext cx="500275" cy="500275"/>
          </a:xfrm>
          <a:prstGeom prst="rect">
            <a:avLst/>
          </a:prstGeom>
        </p:spPr>
      </p:pic>
      <p:pic>
        <p:nvPicPr>
          <p:cNvPr id="13" name="Graphic 12">
            <a:extLst>
              <a:ext uri="{FF2B5EF4-FFF2-40B4-BE49-F238E27FC236}">
                <a16:creationId xmlns:a16="http://schemas.microsoft.com/office/drawing/2014/main" id="{4CD96CDB-582E-414F-968F-BE681DB0348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257" y="5832097"/>
            <a:ext cx="500275" cy="5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6445315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6785645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817096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253402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61642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549365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0278194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7971042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 dirty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128651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>
            <a:extLst>
              <a:ext uri="{FF2B5EF4-FFF2-40B4-BE49-F238E27FC236}">
                <a16:creationId xmlns:a16="http://schemas.microsoft.com/office/drawing/2014/main" id="{6D5A5892-2759-44F7-9DD3-97FA9ECCB4A9}"/>
              </a:ext>
            </a:extLst>
          </p:cNvPr>
          <p:cNvSpPr/>
          <p:nvPr userDrawn="1"/>
        </p:nvSpPr>
        <p:spPr>
          <a:xfrm>
            <a:off x="237392" y="237392"/>
            <a:ext cx="7297616" cy="9583616"/>
          </a:xfrm>
          <a:prstGeom prst="rect">
            <a:avLst/>
          </a:prstGeom>
          <a:solidFill>
            <a:srgbClr val="6BCAB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ight Triangle 11">
            <a:extLst>
              <a:ext uri="{FF2B5EF4-FFF2-40B4-BE49-F238E27FC236}">
                <a16:creationId xmlns:a16="http://schemas.microsoft.com/office/drawing/2014/main" id="{F397A3E2-88A3-47F3-96D1-1D4AA75544E2}"/>
              </a:ext>
            </a:extLst>
          </p:cNvPr>
          <p:cNvSpPr/>
          <p:nvPr userDrawn="1"/>
        </p:nvSpPr>
        <p:spPr>
          <a:xfrm flipH="1">
            <a:off x="237392" y="237392"/>
            <a:ext cx="7297616" cy="9583616"/>
          </a:xfrm>
          <a:prstGeom prst="rtTriangl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93D9334F-8CDB-48B6-AA49-CB15EC50BF2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258" y="693510"/>
            <a:ext cx="500275" cy="5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3789917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120911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0E94E3DF-7FAF-AA4C-B613-9F6178A1D4AE}" type="datetimeFigureOut">
              <a:rPr lang="en-US" smtClean="0"/>
              <a:t>6/12/2020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/>
          <a:lstStyle/>
          <a:p>
            <a:fld id="{FB61CE01-5B0D-1E48-9C0B-CE5FF5C1D717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34362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9988E9-4900-4754-AAFF-11F2E8C7DACE}"/>
              </a:ext>
            </a:extLst>
          </p:cNvPr>
          <p:cNvSpPr/>
          <p:nvPr userDrawn="1"/>
        </p:nvSpPr>
        <p:spPr>
          <a:xfrm>
            <a:off x="237392" y="237392"/>
            <a:ext cx="7297616" cy="9583616"/>
          </a:xfrm>
          <a:prstGeom prst="rect">
            <a:avLst/>
          </a:prstGeom>
          <a:solidFill>
            <a:srgbClr val="B5BD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ight Triangle 9">
            <a:extLst>
              <a:ext uri="{FF2B5EF4-FFF2-40B4-BE49-F238E27FC236}">
                <a16:creationId xmlns:a16="http://schemas.microsoft.com/office/drawing/2014/main" id="{B2D7DE21-0C25-4DA8-A919-3DD6324C27E4}"/>
              </a:ext>
            </a:extLst>
          </p:cNvPr>
          <p:cNvSpPr/>
          <p:nvPr userDrawn="1"/>
        </p:nvSpPr>
        <p:spPr>
          <a:xfrm flipH="1">
            <a:off x="237392" y="237392"/>
            <a:ext cx="7297616" cy="9583616"/>
          </a:xfrm>
          <a:prstGeom prst="rtTriangle">
            <a:avLst/>
          </a:prstGeom>
          <a:solidFill>
            <a:srgbClr val="FFFFFF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71CC89CC-FD91-4B5D-81F4-085C92E213C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258" y="693510"/>
            <a:ext cx="500275" cy="5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7748511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0AF64CCD-0248-439E-991D-26841EFF4268}"/>
              </a:ext>
            </a:extLst>
          </p:cNvPr>
          <p:cNvSpPr/>
          <p:nvPr userDrawn="1"/>
        </p:nvSpPr>
        <p:spPr>
          <a:xfrm>
            <a:off x="237392" y="237392"/>
            <a:ext cx="7297616" cy="9583616"/>
          </a:xfrm>
          <a:prstGeom prst="rect">
            <a:avLst/>
          </a:prstGeom>
          <a:solidFill>
            <a:schemeClr val="tx1">
              <a:lumMod val="75000"/>
              <a:lumOff val="2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ight Triangle 7">
            <a:extLst>
              <a:ext uri="{FF2B5EF4-FFF2-40B4-BE49-F238E27FC236}">
                <a16:creationId xmlns:a16="http://schemas.microsoft.com/office/drawing/2014/main" id="{7A461069-4FB4-4F4D-8B98-CC25DBE5DDDC}"/>
              </a:ext>
            </a:extLst>
          </p:cNvPr>
          <p:cNvSpPr/>
          <p:nvPr userDrawn="1"/>
        </p:nvSpPr>
        <p:spPr>
          <a:xfrm flipH="1">
            <a:off x="237392" y="237392"/>
            <a:ext cx="7297616" cy="9583616"/>
          </a:xfrm>
          <a:prstGeom prst="rt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A30933A7-DFA0-4861-BECA-F06C8EA48FF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258" y="693510"/>
            <a:ext cx="500275" cy="5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073043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9988E9-4900-4754-AAFF-11F2E8C7DACE}"/>
              </a:ext>
            </a:extLst>
          </p:cNvPr>
          <p:cNvSpPr/>
          <p:nvPr userDrawn="1"/>
        </p:nvSpPr>
        <p:spPr>
          <a:xfrm>
            <a:off x="237392" y="237392"/>
            <a:ext cx="7297616" cy="9583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5CC21EE2-C4C3-4BFA-A158-479ABBAEA1B0}"/>
              </a:ext>
            </a:extLst>
          </p:cNvPr>
          <p:cNvSpPr/>
          <p:nvPr userDrawn="1"/>
        </p:nvSpPr>
        <p:spPr>
          <a:xfrm flipH="1">
            <a:off x="237392" y="237392"/>
            <a:ext cx="7297616" cy="9583616"/>
          </a:xfrm>
          <a:prstGeom prst="rtTriangle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2A3E95E1-51ED-4F4A-BBD8-8817AE6CC4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258" y="693510"/>
            <a:ext cx="500275" cy="5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50676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9988E9-4900-4754-AAFF-11F2E8C7DACE}"/>
              </a:ext>
            </a:extLst>
          </p:cNvPr>
          <p:cNvSpPr/>
          <p:nvPr userDrawn="1"/>
        </p:nvSpPr>
        <p:spPr>
          <a:xfrm>
            <a:off x="237392" y="237392"/>
            <a:ext cx="7297616" cy="9583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5CC21EE2-C4C3-4BFA-A158-479ABBAEA1B0}"/>
              </a:ext>
            </a:extLst>
          </p:cNvPr>
          <p:cNvSpPr/>
          <p:nvPr userDrawn="1"/>
        </p:nvSpPr>
        <p:spPr>
          <a:xfrm flipH="1">
            <a:off x="237392" y="237392"/>
            <a:ext cx="7297616" cy="9583616"/>
          </a:xfrm>
          <a:prstGeom prst="rtTriangle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0A024A60-6EB4-4344-A3A0-8F03B0B5D00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258" y="693510"/>
            <a:ext cx="500275" cy="5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565481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9988E9-4900-4754-AAFF-11F2E8C7DACE}"/>
              </a:ext>
            </a:extLst>
          </p:cNvPr>
          <p:cNvSpPr/>
          <p:nvPr userDrawn="1"/>
        </p:nvSpPr>
        <p:spPr>
          <a:xfrm>
            <a:off x="237392" y="237392"/>
            <a:ext cx="7297616" cy="9583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5CC21EE2-C4C3-4BFA-A158-479ABBAEA1B0}"/>
              </a:ext>
            </a:extLst>
          </p:cNvPr>
          <p:cNvSpPr/>
          <p:nvPr userDrawn="1"/>
        </p:nvSpPr>
        <p:spPr>
          <a:xfrm flipH="1">
            <a:off x="237392" y="237392"/>
            <a:ext cx="7297616" cy="9583616"/>
          </a:xfrm>
          <a:prstGeom prst="rtTriangle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594EC864-E1C6-48B6-9978-50A7977AA00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258" y="693510"/>
            <a:ext cx="500275" cy="5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95664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9988E9-4900-4754-AAFF-11F2E8C7DACE}"/>
              </a:ext>
            </a:extLst>
          </p:cNvPr>
          <p:cNvSpPr/>
          <p:nvPr userDrawn="1"/>
        </p:nvSpPr>
        <p:spPr>
          <a:xfrm>
            <a:off x="237392" y="237392"/>
            <a:ext cx="7297616" cy="9583616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5CC21EE2-C4C3-4BFA-A158-479ABBAEA1B0}"/>
              </a:ext>
            </a:extLst>
          </p:cNvPr>
          <p:cNvSpPr/>
          <p:nvPr userDrawn="1"/>
        </p:nvSpPr>
        <p:spPr>
          <a:xfrm flipH="1">
            <a:off x="237392" y="237392"/>
            <a:ext cx="7297616" cy="9583616"/>
          </a:xfrm>
          <a:prstGeom prst="rtTriangle">
            <a:avLst/>
          </a:prstGeom>
          <a:solidFill>
            <a:schemeClr val="bg1">
              <a:lumMod val="50000"/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6" name="Graphic 5">
            <a:extLst>
              <a:ext uri="{FF2B5EF4-FFF2-40B4-BE49-F238E27FC236}">
                <a16:creationId xmlns:a16="http://schemas.microsoft.com/office/drawing/2014/main" id="{3FF19CE2-4657-4856-8868-0B2AA4C460E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258" y="693510"/>
            <a:ext cx="500275" cy="5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1078223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2">
            <a:extLst>
              <a:ext uri="{FF2B5EF4-FFF2-40B4-BE49-F238E27FC236}">
                <a16:creationId xmlns:a16="http://schemas.microsoft.com/office/drawing/2014/main" id="{839988E9-4900-4754-AAFF-11F2E8C7DACE}"/>
              </a:ext>
            </a:extLst>
          </p:cNvPr>
          <p:cNvSpPr/>
          <p:nvPr userDrawn="1"/>
        </p:nvSpPr>
        <p:spPr>
          <a:xfrm>
            <a:off x="237392" y="237392"/>
            <a:ext cx="7297616" cy="9583616"/>
          </a:xfrm>
          <a:prstGeom prst="rect">
            <a:avLst/>
          </a:prstGeom>
          <a:solidFill>
            <a:srgbClr val="7BAFD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Right Triangle 3">
            <a:extLst>
              <a:ext uri="{FF2B5EF4-FFF2-40B4-BE49-F238E27FC236}">
                <a16:creationId xmlns:a16="http://schemas.microsoft.com/office/drawing/2014/main" id="{5CC21EE2-C4C3-4BFA-A158-479ABBAEA1B0}"/>
              </a:ext>
            </a:extLst>
          </p:cNvPr>
          <p:cNvSpPr/>
          <p:nvPr userDrawn="1"/>
        </p:nvSpPr>
        <p:spPr>
          <a:xfrm flipH="1">
            <a:off x="237392" y="237392"/>
            <a:ext cx="7297616" cy="9583616"/>
          </a:xfrm>
          <a:prstGeom prst="rtTriangle">
            <a:avLst/>
          </a:prstGeom>
          <a:solidFill>
            <a:schemeClr val="bg1">
              <a:alpha val="1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Graphic 6">
            <a:extLst>
              <a:ext uri="{FF2B5EF4-FFF2-40B4-BE49-F238E27FC236}">
                <a16:creationId xmlns:a16="http://schemas.microsoft.com/office/drawing/2014/main" id="{044139C3-955C-458F-83D0-4FC57897AAE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708258" y="693510"/>
            <a:ext cx="500275" cy="5002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9337753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21" Type="http://schemas.openxmlformats.org/officeDocument/2006/relationships/slideLayout" Target="../slideLayouts/slideLayout21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slideLayout" Target="../slideLayouts/slideLayout20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slideLayout" Target="../slideLayouts/slideLayout19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6569848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96" r:id="rId2"/>
    <p:sldLayoutId id="2147483697" r:id="rId3"/>
    <p:sldLayoutId id="2147483705" r:id="rId4"/>
    <p:sldLayoutId id="2147483698" r:id="rId5"/>
    <p:sldLayoutId id="2147483699" r:id="rId6"/>
    <p:sldLayoutId id="2147483703" r:id="rId7"/>
    <p:sldLayoutId id="2147483704" r:id="rId8"/>
    <p:sldLayoutId id="2147483700" r:id="rId9"/>
    <p:sldLayoutId id="2147483702" r:id="rId10"/>
    <p:sldLayoutId id="2147483701" r:id="rId11"/>
    <p:sldLayoutId id="2147483686" r:id="rId12"/>
    <p:sldLayoutId id="2147483687" r:id="rId13"/>
    <p:sldLayoutId id="2147483688" r:id="rId14"/>
    <p:sldLayoutId id="2147483689" r:id="rId15"/>
    <p:sldLayoutId id="2147483690" r:id="rId16"/>
    <p:sldLayoutId id="2147483691" r:id="rId17"/>
    <p:sldLayoutId id="2147483692" r:id="rId18"/>
    <p:sldLayoutId id="2147483693" r:id="rId19"/>
    <p:sldLayoutId id="2147483694" r:id="rId20"/>
    <p:sldLayoutId id="2147483695" r:id="rId2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png"/><Relationship Id="rId1" Type="http://schemas.openxmlformats.org/officeDocument/2006/relationships/slideLayout" Target="../slideLayouts/slideLayout6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6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png"/><Relationship Id="rId1" Type="http://schemas.openxmlformats.org/officeDocument/2006/relationships/slideLayout" Target="../slideLayouts/slideLayout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png"/><Relationship Id="rId1" Type="http://schemas.openxmlformats.org/officeDocument/2006/relationships/slideLayout" Target="../slideLayouts/slideLayout9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6F73E53A-19E9-4E44-90A3-ECF839344C2B}"/>
              </a:ext>
            </a:extLst>
          </p:cNvPr>
          <p:cNvSpPr txBox="1"/>
          <p:nvPr/>
        </p:nvSpPr>
        <p:spPr>
          <a:xfrm>
            <a:off x="581509" y="7782962"/>
            <a:ext cx="5435243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Think of yourself as a superhero saving lives</a:t>
            </a:r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7BA1F29D-F098-4140-8952-39A929BCB169}"/>
              </a:ext>
            </a:extLst>
          </p:cNvPr>
          <p:cNvSpPr txBox="1"/>
          <p:nvPr/>
        </p:nvSpPr>
        <p:spPr>
          <a:xfrm>
            <a:off x="581510" y="6859632"/>
            <a:ext cx="5618122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Wear your mask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3198832B-454C-4E2D-82B2-45600625B79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31720" y="1075422"/>
            <a:ext cx="4830103" cy="483010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410158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Oval 13">
            <a:extLst>
              <a:ext uri="{FF2B5EF4-FFF2-40B4-BE49-F238E27FC236}">
                <a16:creationId xmlns:a16="http://schemas.microsoft.com/office/drawing/2014/main" id="{DB4C5AA9-9A83-48F5-A80B-E011A7BCFB9F}"/>
              </a:ext>
            </a:extLst>
          </p:cNvPr>
          <p:cNvSpPr/>
          <p:nvPr/>
        </p:nvSpPr>
        <p:spPr>
          <a:xfrm>
            <a:off x="2699864" y="511868"/>
            <a:ext cx="4352544" cy="4352544"/>
          </a:xfrm>
          <a:prstGeom prst="ellipse">
            <a:avLst/>
          </a:prstGeom>
          <a:solidFill>
            <a:srgbClr val="E03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F614A7-EC47-4B96-8B50-E671C9292F03}"/>
              </a:ext>
            </a:extLst>
          </p:cNvPr>
          <p:cNvSpPr txBox="1"/>
          <p:nvPr/>
        </p:nvSpPr>
        <p:spPr>
          <a:xfrm>
            <a:off x="522515" y="8051809"/>
            <a:ext cx="672737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is More</a:t>
            </a:r>
          </a:p>
          <a:p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449EED-B9BC-489E-B3F3-854CF82483F2}"/>
              </a:ext>
            </a:extLst>
          </p:cNvPr>
          <p:cNvSpPr txBox="1"/>
          <p:nvPr/>
        </p:nvSpPr>
        <p:spPr>
          <a:xfrm>
            <a:off x="562550" y="6710289"/>
            <a:ext cx="45737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rgbClr val="E03C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Maximum Occupancy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C6A088A8-E3DA-4CDA-A82B-9B251CD854F7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376963" y="1198306"/>
            <a:ext cx="2979667" cy="2979668"/>
          </a:xfrm>
          <a:prstGeom prst="rect">
            <a:avLst/>
          </a:prstGeom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5C000310-5DAB-4AF7-95CF-0E48B998EBA9}"/>
              </a:ext>
            </a:extLst>
          </p:cNvPr>
          <p:cNvSpPr txBox="1"/>
          <p:nvPr/>
        </p:nvSpPr>
        <p:spPr>
          <a:xfrm>
            <a:off x="562550" y="3518965"/>
            <a:ext cx="2580700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0" b="1" dirty="0">
                <a:solidFill>
                  <a:srgbClr val="E03C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26373148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val 11">
            <a:extLst>
              <a:ext uri="{FF2B5EF4-FFF2-40B4-BE49-F238E27FC236}">
                <a16:creationId xmlns:a16="http://schemas.microsoft.com/office/drawing/2014/main" id="{D3FB0E4A-F026-4BD2-B0ED-7764AC07FE3B}"/>
              </a:ext>
            </a:extLst>
          </p:cNvPr>
          <p:cNvSpPr/>
          <p:nvPr/>
        </p:nvSpPr>
        <p:spPr>
          <a:xfrm>
            <a:off x="2897341" y="505621"/>
            <a:ext cx="4352544" cy="4352544"/>
          </a:xfrm>
          <a:prstGeom prst="ellipse">
            <a:avLst/>
          </a:prstGeom>
          <a:solidFill>
            <a:srgbClr val="E03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C3F614A7-EC47-4B96-8B50-E671C9292F03}"/>
              </a:ext>
            </a:extLst>
          </p:cNvPr>
          <p:cNvSpPr txBox="1"/>
          <p:nvPr/>
        </p:nvSpPr>
        <p:spPr>
          <a:xfrm>
            <a:off x="522515" y="8051809"/>
            <a:ext cx="672737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n-US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>
                <a:solidFill>
                  <a:schemeClr val="bg1">
                    <a:lumMod val="6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Less is More</a:t>
            </a:r>
          </a:p>
          <a:p>
            <a:endParaRPr lang="en-US" sz="2800" b="1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449EED-B9BC-489E-B3F3-854CF82483F2}"/>
              </a:ext>
            </a:extLst>
          </p:cNvPr>
          <p:cNvSpPr txBox="1"/>
          <p:nvPr/>
        </p:nvSpPr>
        <p:spPr>
          <a:xfrm>
            <a:off x="562550" y="6710289"/>
            <a:ext cx="4573753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>
                <a:solidFill>
                  <a:srgbClr val="E03C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Maximum Occupancy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5C000310-5DAB-4AF7-95CF-0E48B998EBA9}"/>
              </a:ext>
            </a:extLst>
          </p:cNvPr>
          <p:cNvSpPr txBox="1"/>
          <p:nvPr/>
        </p:nvSpPr>
        <p:spPr>
          <a:xfrm>
            <a:off x="362581" y="3518965"/>
            <a:ext cx="2327262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0" b="1" kern="500" spc="-300">
                <a:solidFill>
                  <a:srgbClr val="E03C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942D6350-21A2-46CB-B973-E22F0EE25C9E}"/>
              </a:ext>
            </a:extLst>
          </p:cNvPr>
          <p:cNvGrpSpPr/>
          <p:nvPr/>
        </p:nvGrpSpPr>
        <p:grpSpPr>
          <a:xfrm>
            <a:off x="3228967" y="1348934"/>
            <a:ext cx="3202794" cy="1071776"/>
            <a:chOff x="2675016" y="1809854"/>
            <a:chExt cx="5241368" cy="1884857"/>
          </a:xfrm>
        </p:grpSpPr>
        <p:pic>
          <p:nvPicPr>
            <p:cNvPr id="15" name="Picture 14">
              <a:extLst>
                <a:ext uri="{FF2B5EF4-FFF2-40B4-BE49-F238E27FC236}">
                  <a16:creationId xmlns:a16="http://schemas.microsoft.com/office/drawing/2014/main" id="{C6A088A8-E3DA-4CDA-A82B-9B251CD854F7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75016" y="1809854"/>
              <a:ext cx="1884857" cy="1884857"/>
            </a:xfrm>
            <a:prstGeom prst="rect">
              <a:avLst/>
            </a:prstGeom>
          </p:spPr>
        </p:pic>
        <p:pic>
          <p:nvPicPr>
            <p:cNvPr id="7" name="Picture 6">
              <a:extLst>
                <a:ext uri="{FF2B5EF4-FFF2-40B4-BE49-F238E27FC236}">
                  <a16:creationId xmlns:a16="http://schemas.microsoft.com/office/drawing/2014/main" id="{0D0C96E6-FE50-40A1-BF89-16E51B9A4920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14144" y="1809854"/>
              <a:ext cx="1884857" cy="1884857"/>
            </a:xfrm>
            <a:prstGeom prst="rect">
              <a:avLst/>
            </a:prstGeom>
          </p:spPr>
        </p:pic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77BB2BF4-7344-4FC1-99A6-95FEE20BFDF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3272" y="1809854"/>
              <a:ext cx="1884857" cy="1884857"/>
            </a:xfrm>
            <a:prstGeom prst="rect">
              <a:avLst/>
            </a:prstGeom>
          </p:spPr>
        </p:pic>
        <p:pic>
          <p:nvPicPr>
            <p:cNvPr id="10" name="Picture 9">
              <a:extLst>
                <a:ext uri="{FF2B5EF4-FFF2-40B4-BE49-F238E27FC236}">
                  <a16:creationId xmlns:a16="http://schemas.microsoft.com/office/drawing/2014/main" id="{758A447C-C7A0-4056-A184-2DCD1E99642F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92400" y="1809854"/>
              <a:ext cx="1884857" cy="1884857"/>
            </a:xfrm>
            <a:prstGeom prst="rect">
              <a:avLst/>
            </a:prstGeom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50EE5D20-46FF-4ACC-8CAE-695D9BAE9F22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31527" y="1809854"/>
              <a:ext cx="1884857" cy="1884857"/>
            </a:xfrm>
            <a:prstGeom prst="rect">
              <a:avLst/>
            </a:prstGeom>
          </p:spPr>
        </p:pic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6F82A4E5-FA4F-447C-ACCB-8FDC178067BA}"/>
              </a:ext>
            </a:extLst>
          </p:cNvPr>
          <p:cNvGrpSpPr/>
          <p:nvPr/>
        </p:nvGrpSpPr>
        <p:grpSpPr>
          <a:xfrm>
            <a:off x="3032051" y="2682849"/>
            <a:ext cx="3144877" cy="1106540"/>
            <a:chOff x="2675016" y="1809854"/>
            <a:chExt cx="5241368" cy="1884857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418DF533-B29B-4CA0-A7CD-B77AE2E851C0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2675016" y="1809854"/>
              <a:ext cx="1884857" cy="1884857"/>
            </a:xfrm>
            <a:prstGeom prst="rect">
              <a:avLst/>
            </a:prstGeom>
          </p:spPr>
        </p:pic>
        <p:pic>
          <p:nvPicPr>
            <p:cNvPr id="16" name="Picture 15">
              <a:extLst>
                <a:ext uri="{FF2B5EF4-FFF2-40B4-BE49-F238E27FC236}">
                  <a16:creationId xmlns:a16="http://schemas.microsoft.com/office/drawing/2014/main" id="{1BABF9DA-85E5-4F69-A963-5DD1CE76F7EE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514144" y="1809854"/>
              <a:ext cx="1884857" cy="1884857"/>
            </a:xfrm>
            <a:prstGeom prst="rect">
              <a:avLst/>
            </a:prstGeom>
          </p:spPr>
        </p:pic>
        <p:pic>
          <p:nvPicPr>
            <p:cNvPr id="17" name="Picture 16">
              <a:extLst>
                <a:ext uri="{FF2B5EF4-FFF2-40B4-BE49-F238E27FC236}">
                  <a16:creationId xmlns:a16="http://schemas.microsoft.com/office/drawing/2014/main" id="{D4107535-F8D5-4852-87A3-0DE676B7B24B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4353272" y="1809854"/>
              <a:ext cx="1884857" cy="1884857"/>
            </a:xfrm>
            <a:prstGeom prst="rect">
              <a:avLst/>
            </a:prstGeom>
          </p:spPr>
        </p:pic>
        <p:pic>
          <p:nvPicPr>
            <p:cNvPr id="18" name="Picture 17">
              <a:extLst>
                <a:ext uri="{FF2B5EF4-FFF2-40B4-BE49-F238E27FC236}">
                  <a16:creationId xmlns:a16="http://schemas.microsoft.com/office/drawing/2014/main" id="{DDDC7B75-611D-499E-B976-DDE53B9287D8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5192400" y="1809854"/>
              <a:ext cx="1884857" cy="1884857"/>
            </a:xfrm>
            <a:prstGeom prst="rect">
              <a:avLst/>
            </a:prstGeom>
          </p:spPr>
        </p:pic>
        <p:pic>
          <p:nvPicPr>
            <p:cNvPr id="19" name="Picture 18">
              <a:extLst>
                <a:ext uri="{FF2B5EF4-FFF2-40B4-BE49-F238E27FC236}">
                  <a16:creationId xmlns:a16="http://schemas.microsoft.com/office/drawing/2014/main" id="{808F25AB-85ED-4664-8B8C-90F6761ED495}"/>
                </a:ext>
              </a:extLst>
            </p:cNvPr>
            <p:cNvPicPr>
              <a:picLocks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6031527" y="1809854"/>
              <a:ext cx="1884857" cy="1884857"/>
            </a:xfrm>
            <a:prstGeom prst="rect">
              <a:avLst/>
            </a:prstGeom>
          </p:spPr>
        </p:pic>
      </p:grpSp>
      <p:sp>
        <p:nvSpPr>
          <p:cNvPr id="20" name="TextBox 19">
            <a:extLst>
              <a:ext uri="{FF2B5EF4-FFF2-40B4-BE49-F238E27FC236}">
                <a16:creationId xmlns:a16="http://schemas.microsoft.com/office/drawing/2014/main" id="{16E8DA53-8D9B-430F-B332-1A85380DE1C0}"/>
              </a:ext>
            </a:extLst>
          </p:cNvPr>
          <p:cNvSpPr txBox="1"/>
          <p:nvPr/>
        </p:nvSpPr>
        <p:spPr>
          <a:xfrm>
            <a:off x="1767875" y="3518965"/>
            <a:ext cx="2327262" cy="3785652"/>
          </a:xfrm>
          <a:prstGeom prst="rect">
            <a:avLst/>
          </a:prstGeom>
          <a:noFill/>
        </p:spPr>
        <p:txBody>
          <a:bodyPr wrap="square" rtlCol="0" anchor="t">
            <a:spAutoFit/>
          </a:bodyPr>
          <a:lstStyle/>
          <a:p>
            <a:r>
              <a:rPr lang="en-US" sz="24000" b="1" kern="500" spc="-300" dirty="0">
                <a:solidFill>
                  <a:srgbClr val="E03C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</a:p>
        </p:txBody>
      </p:sp>
      <p:pic>
        <p:nvPicPr>
          <p:cNvPr id="3" name="Picture 2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CBABB574-6607-4787-BF53-45A0088950C9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791482" y="1339102"/>
            <a:ext cx="1151762" cy="1071776"/>
          </a:xfrm>
          <a:prstGeom prst="rect">
            <a:avLst/>
          </a:prstGeom>
        </p:spPr>
      </p:pic>
      <p:pic>
        <p:nvPicPr>
          <p:cNvPr id="6" name="Picture 5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67F08D8B-DBF0-4BF6-B677-519201C7ED85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5560775" y="2688420"/>
            <a:ext cx="1047513" cy="1106540"/>
          </a:xfrm>
          <a:prstGeom prst="rect">
            <a:avLst/>
          </a:prstGeom>
        </p:spPr>
      </p:pic>
      <p:pic>
        <p:nvPicPr>
          <p:cNvPr id="23" name="Picture 22" descr="A picture containing drawing&#10;&#10;Description generated with very high confidence">
            <a:extLst>
              <a:ext uri="{FF2B5EF4-FFF2-40B4-BE49-F238E27FC236}">
                <a16:creationId xmlns:a16="http://schemas.microsoft.com/office/drawing/2014/main" id="{D9E53DA3-FC81-4048-AFE3-F90B2263B727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6026425" y="2688420"/>
            <a:ext cx="1047513" cy="11065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109398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F8533F9C-62E9-4401-8BF5-597A5E8B6E2D}"/>
              </a:ext>
            </a:extLst>
          </p:cNvPr>
          <p:cNvSpPr/>
          <p:nvPr/>
        </p:nvSpPr>
        <p:spPr>
          <a:xfrm rot="5400000">
            <a:off x="800100" y="1930054"/>
            <a:ext cx="6172200" cy="6172200"/>
          </a:xfrm>
          <a:prstGeom prst="ellipse">
            <a:avLst/>
          </a:prstGeom>
          <a:solidFill>
            <a:srgbClr val="E03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99696F-AD78-460B-B758-F3321C9033C2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16200000">
            <a:off x="1579708" y="2774258"/>
            <a:ext cx="4612984" cy="4612984"/>
          </a:xfrm>
          <a:prstGeom prst="rect">
            <a:avLst/>
          </a:prstGeom>
        </p:spPr>
      </p:pic>
      <p:sp>
        <p:nvSpPr>
          <p:cNvPr id="5" name="TextBox 4">
            <a:extLst>
              <a:ext uri="{FF2B5EF4-FFF2-40B4-BE49-F238E27FC236}">
                <a16:creationId xmlns:a16="http://schemas.microsoft.com/office/drawing/2014/main" id="{2DE61C45-1FC5-44A1-A1A7-B1D86B38FF68}"/>
              </a:ext>
            </a:extLst>
          </p:cNvPr>
          <p:cNvSpPr txBox="1"/>
          <p:nvPr/>
        </p:nvSpPr>
        <p:spPr>
          <a:xfrm>
            <a:off x="1939129" y="4646200"/>
            <a:ext cx="4253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4800" b="1" dirty="0">
                <a:solidFill>
                  <a:srgbClr val="E03C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way</a:t>
            </a:r>
          </a:p>
        </p:txBody>
      </p:sp>
    </p:spTree>
    <p:extLst>
      <p:ext uri="{BB962C8B-B14F-4D97-AF65-F5344CB8AC3E}">
        <p14:creationId xmlns:p14="http://schemas.microsoft.com/office/powerpoint/2010/main" val="328080290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F8533F9C-62E9-4401-8BF5-597A5E8B6E2D}"/>
              </a:ext>
            </a:extLst>
          </p:cNvPr>
          <p:cNvSpPr/>
          <p:nvPr/>
        </p:nvSpPr>
        <p:spPr>
          <a:xfrm rot="5400000">
            <a:off x="800100" y="1514417"/>
            <a:ext cx="6172200" cy="6172200"/>
          </a:xfrm>
          <a:prstGeom prst="ellipse">
            <a:avLst/>
          </a:prstGeom>
          <a:solidFill>
            <a:srgbClr val="E03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99696F-AD78-460B-B758-F3321C9033C2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579708" y="2358621"/>
            <a:ext cx="4612984" cy="46129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FDA80C-517C-48E6-B7DA-DC3D959578B4}"/>
              </a:ext>
            </a:extLst>
          </p:cNvPr>
          <p:cNvSpPr txBox="1"/>
          <p:nvPr/>
        </p:nvSpPr>
        <p:spPr>
          <a:xfrm>
            <a:off x="1759418" y="7965922"/>
            <a:ext cx="4253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E03C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Down Only</a:t>
            </a:r>
          </a:p>
        </p:txBody>
      </p:sp>
    </p:spTree>
    <p:extLst>
      <p:ext uri="{BB962C8B-B14F-4D97-AF65-F5344CB8AC3E}">
        <p14:creationId xmlns:p14="http://schemas.microsoft.com/office/powerpoint/2010/main" val="300444622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F8533F9C-62E9-4401-8BF5-597A5E8B6E2D}"/>
              </a:ext>
            </a:extLst>
          </p:cNvPr>
          <p:cNvSpPr/>
          <p:nvPr/>
        </p:nvSpPr>
        <p:spPr>
          <a:xfrm rot="5400000">
            <a:off x="800100" y="2530048"/>
            <a:ext cx="6172200" cy="6172200"/>
          </a:xfrm>
          <a:prstGeom prst="ellipse">
            <a:avLst/>
          </a:prstGeom>
          <a:solidFill>
            <a:srgbClr val="E03C3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6599696F-AD78-460B-B758-F3321C9033C2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10800000">
            <a:off x="1579708" y="3374252"/>
            <a:ext cx="4612984" cy="4612984"/>
          </a:xfrm>
          <a:prstGeom prst="rect">
            <a:avLst/>
          </a:prstGeom>
        </p:spPr>
      </p:pic>
      <p:sp>
        <p:nvSpPr>
          <p:cNvPr id="6" name="TextBox 5">
            <a:extLst>
              <a:ext uri="{FF2B5EF4-FFF2-40B4-BE49-F238E27FC236}">
                <a16:creationId xmlns:a16="http://schemas.microsoft.com/office/drawing/2014/main" id="{21FDA80C-517C-48E6-B7DA-DC3D959578B4}"/>
              </a:ext>
            </a:extLst>
          </p:cNvPr>
          <p:cNvSpPr txBox="1"/>
          <p:nvPr/>
        </p:nvSpPr>
        <p:spPr>
          <a:xfrm>
            <a:off x="1759418" y="1399537"/>
            <a:ext cx="4253563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800" b="1" dirty="0">
                <a:solidFill>
                  <a:srgbClr val="E03C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Up Only</a:t>
            </a:r>
          </a:p>
        </p:txBody>
      </p:sp>
    </p:spTree>
    <p:extLst>
      <p:ext uri="{BB962C8B-B14F-4D97-AF65-F5344CB8AC3E}">
        <p14:creationId xmlns:p14="http://schemas.microsoft.com/office/powerpoint/2010/main" val="8412933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>
            <a:extLst>
              <a:ext uri="{FF2B5EF4-FFF2-40B4-BE49-F238E27FC236}">
                <a16:creationId xmlns:a16="http://schemas.microsoft.com/office/drawing/2014/main" id="{E885E065-F7E6-400F-8AA5-7CFE22890FA2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355598" y="2730321"/>
            <a:ext cx="6779030" cy="6779030"/>
          </a:xfrm>
          <a:prstGeom prst="rect">
            <a:avLst/>
          </a:prstGeom>
        </p:spPr>
      </p:pic>
      <p:sp>
        <p:nvSpPr>
          <p:cNvPr id="5" name="Oval 4">
            <a:extLst>
              <a:ext uri="{FF2B5EF4-FFF2-40B4-BE49-F238E27FC236}">
                <a16:creationId xmlns:a16="http://schemas.microsoft.com/office/drawing/2014/main" id="{5CE51D1A-A3D9-46DB-8006-5EF2A5FDAC6A}"/>
              </a:ext>
            </a:extLst>
          </p:cNvPr>
          <p:cNvSpPr/>
          <p:nvPr/>
        </p:nvSpPr>
        <p:spPr>
          <a:xfrm>
            <a:off x="3643292" y="933718"/>
            <a:ext cx="3593206" cy="3593206"/>
          </a:xfrm>
          <a:prstGeom prst="ellipse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869AB02C-1CA1-4481-9C13-F6A14777309C}"/>
              </a:ext>
            </a:extLst>
          </p:cNvPr>
          <p:cNvSpPr txBox="1"/>
          <p:nvPr/>
        </p:nvSpPr>
        <p:spPr>
          <a:xfrm>
            <a:off x="4727976" y="811370"/>
            <a:ext cx="2550017" cy="240065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5000" b="1" dirty="0">
                <a:solidFill>
                  <a:srgbClr val="E03C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A442EC17-C091-4832-917F-3C7DA096ACCC}"/>
              </a:ext>
            </a:extLst>
          </p:cNvPr>
          <p:cNvSpPr txBox="1"/>
          <p:nvPr/>
        </p:nvSpPr>
        <p:spPr>
          <a:xfrm>
            <a:off x="3886200" y="2762048"/>
            <a:ext cx="3142177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b="1" dirty="0">
                <a:solidFill>
                  <a:srgbClr val="E03C3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Person on the stairs at a time</a:t>
            </a:r>
          </a:p>
        </p:txBody>
      </p:sp>
    </p:spTree>
    <p:extLst>
      <p:ext uri="{BB962C8B-B14F-4D97-AF65-F5344CB8AC3E}">
        <p14:creationId xmlns:p14="http://schemas.microsoft.com/office/powerpoint/2010/main" val="17173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B3AB29D-541D-C048-AE08-33E4EBE443C9}"/>
              </a:ext>
            </a:extLst>
          </p:cNvPr>
          <p:cNvSpPr txBox="1"/>
          <p:nvPr/>
        </p:nvSpPr>
        <p:spPr>
          <a:xfrm>
            <a:off x="590550" y="5957674"/>
            <a:ext cx="600075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Stretch Your Distance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6A2D847-E077-2647-B39A-204417531FD5}"/>
              </a:ext>
            </a:extLst>
          </p:cNvPr>
          <p:cNvSpPr txBox="1"/>
          <p:nvPr/>
        </p:nvSpPr>
        <p:spPr>
          <a:xfrm>
            <a:off x="590550" y="7712000"/>
            <a:ext cx="562737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Practice physical distancing and social connection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2E8FDBCD-5AB1-4D1F-A060-0E5BB221A63F}"/>
              </a:ext>
            </a:extLst>
          </p:cNvPr>
          <p:cNvGrpSpPr/>
          <p:nvPr/>
        </p:nvGrpSpPr>
        <p:grpSpPr>
          <a:xfrm>
            <a:off x="1175786" y="1044636"/>
            <a:ext cx="6454503" cy="4350047"/>
            <a:chOff x="4737750" y="1044635"/>
            <a:chExt cx="7774628" cy="5239752"/>
          </a:xfrm>
        </p:grpSpPr>
        <p:pic>
          <p:nvPicPr>
            <p:cNvPr id="8" name="Picture 7">
              <a:extLst>
                <a:ext uri="{FF2B5EF4-FFF2-40B4-BE49-F238E27FC236}">
                  <a16:creationId xmlns:a16="http://schemas.microsoft.com/office/drawing/2014/main" id="{94C809FD-47EB-40E6-9D75-E4A04B3237F9}"/>
                </a:ext>
              </a:extLst>
            </p:cNvPr>
            <p:cNvPicPr>
              <a:picLocks/>
            </p:cNvPicPr>
            <p:nvPr/>
          </p:nvPicPr>
          <p:blipFill rotWithShape="1">
            <a:blip r:embed="rId2"/>
            <a:srcRect l="22223" r="14073" b="76648"/>
            <a:stretch/>
          </p:blipFill>
          <p:spPr>
            <a:xfrm>
              <a:off x="7529690" y="1044635"/>
              <a:ext cx="2427112" cy="889705"/>
            </a:xfrm>
            <a:prstGeom prst="rect">
              <a:avLst/>
            </a:prstGeom>
          </p:spPr>
        </p:pic>
        <p:pic>
          <p:nvPicPr>
            <p:cNvPr id="9" name="Picture 6">
              <a:extLst>
                <a:ext uri="{FF2B5EF4-FFF2-40B4-BE49-F238E27FC236}">
                  <a16:creationId xmlns:a16="http://schemas.microsoft.com/office/drawing/2014/main" id="{1B57D90D-D0B2-42CD-AAD2-6FC64EAB323C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737750" y="1886030"/>
              <a:ext cx="3484144" cy="34955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0" name="Picture 6">
              <a:extLst>
                <a:ext uri="{FF2B5EF4-FFF2-40B4-BE49-F238E27FC236}">
                  <a16:creationId xmlns:a16="http://schemas.microsoft.com/office/drawing/2014/main" id="{6BC7D7B7-A007-4B78-8085-C33475F50A83}"/>
                </a:ext>
              </a:extLst>
            </p:cNvPr>
            <p:cNvPicPr>
              <a:picLocks noChangeAspect="1" noChangeArrowheads="1"/>
            </p:cNvPicPr>
            <p:nvPr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028234" y="1872945"/>
              <a:ext cx="3484144" cy="3495567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10">
              <a:extLst>
                <a:ext uri="{FF2B5EF4-FFF2-40B4-BE49-F238E27FC236}">
                  <a16:creationId xmlns:a16="http://schemas.microsoft.com/office/drawing/2014/main" id="{A7912C8F-E51E-4869-9493-C4444289187D}"/>
                </a:ext>
              </a:extLst>
            </p:cNvPr>
            <p:cNvPicPr>
              <a:picLocks/>
            </p:cNvPicPr>
            <p:nvPr/>
          </p:nvPicPr>
          <p:blipFill rotWithShape="1">
            <a:blip r:embed="rId2"/>
            <a:srcRect l="22223" r="14073" b="76648"/>
            <a:stretch/>
          </p:blipFill>
          <p:spPr>
            <a:xfrm rot="10800000">
              <a:off x="7380057" y="5394682"/>
              <a:ext cx="2427112" cy="889705"/>
            </a:xfrm>
            <a:prstGeom prst="rect">
              <a:avLst/>
            </a:prstGeom>
          </p:spPr>
        </p:pic>
        <p:cxnSp>
          <p:nvCxnSpPr>
            <p:cNvPr id="12" name="Straight Connector 11">
              <a:extLst>
                <a:ext uri="{FF2B5EF4-FFF2-40B4-BE49-F238E27FC236}">
                  <a16:creationId xmlns:a16="http://schemas.microsoft.com/office/drawing/2014/main" id="{ACEE7122-0F13-4FF9-A79C-371B6A850F86}"/>
                </a:ext>
              </a:extLst>
            </p:cNvPr>
            <p:cNvCxnSpPr/>
            <p:nvPr/>
          </p:nvCxnSpPr>
          <p:spPr>
            <a:xfrm>
              <a:off x="7380057" y="3633813"/>
              <a:ext cx="612476" cy="0"/>
            </a:xfrm>
            <a:prstGeom prst="line">
              <a:avLst/>
            </a:prstGeom>
            <a:ln w="114300" cap="rnd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3" name="Straight Connector 12">
              <a:extLst>
                <a:ext uri="{FF2B5EF4-FFF2-40B4-BE49-F238E27FC236}">
                  <a16:creationId xmlns:a16="http://schemas.microsoft.com/office/drawing/2014/main" id="{4B0C697B-520D-446D-9874-0314FF6102AB}"/>
                </a:ext>
              </a:extLst>
            </p:cNvPr>
            <p:cNvCxnSpPr/>
            <p:nvPr/>
          </p:nvCxnSpPr>
          <p:spPr>
            <a:xfrm>
              <a:off x="9285005" y="3633813"/>
              <a:ext cx="612476" cy="0"/>
            </a:xfrm>
            <a:prstGeom prst="line">
              <a:avLst/>
            </a:prstGeom>
            <a:ln w="114300" cap="rnd">
              <a:solidFill>
                <a:schemeClr val="bg1"/>
              </a:solidFill>
            </a:ln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15" name="TextBox 14">
              <a:extLst>
                <a:ext uri="{FF2B5EF4-FFF2-40B4-BE49-F238E27FC236}">
                  <a16:creationId xmlns:a16="http://schemas.microsoft.com/office/drawing/2014/main" id="{9736C4C7-6EE5-4E73-8953-AEBE673B408C}"/>
                </a:ext>
              </a:extLst>
            </p:cNvPr>
            <p:cNvSpPr txBox="1"/>
            <p:nvPr/>
          </p:nvSpPr>
          <p:spPr>
            <a:xfrm>
              <a:off x="8167567" y="3002791"/>
              <a:ext cx="1151357" cy="1594119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66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</a:t>
              </a:r>
              <a:r>
                <a:rPr lang="en-US" sz="8000" b="1" dirty="0">
                  <a:solidFill>
                    <a:schemeClr val="bg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’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5151108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F614A7-EC47-4B96-8B50-E671C9292F03}"/>
              </a:ext>
            </a:extLst>
          </p:cNvPr>
          <p:cNvSpPr txBox="1"/>
          <p:nvPr/>
        </p:nvSpPr>
        <p:spPr>
          <a:xfrm>
            <a:off x="522515" y="7891744"/>
            <a:ext cx="672737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Mind the 20 second rule</a:t>
            </a:r>
          </a:p>
          <a:p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449EED-B9BC-489E-B3F3-854CF82483F2}"/>
              </a:ext>
            </a:extLst>
          </p:cNvPr>
          <p:cNvSpPr txBox="1"/>
          <p:nvPr/>
        </p:nvSpPr>
        <p:spPr>
          <a:xfrm>
            <a:off x="522515" y="6550224"/>
            <a:ext cx="5591846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Clean hands are safe hands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706BC73E-41D2-4060-B7E8-A50E98AF2554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234298" y="1287765"/>
            <a:ext cx="4440822" cy="444082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167554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F614A7-EC47-4B96-8B50-E671C9292F03}"/>
              </a:ext>
            </a:extLst>
          </p:cNvPr>
          <p:cNvSpPr txBox="1"/>
          <p:nvPr/>
        </p:nvSpPr>
        <p:spPr>
          <a:xfrm>
            <a:off x="522515" y="8199266"/>
            <a:ext cx="6727370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Please clean high-touch surfaces when entering and exiting a room</a:t>
            </a:r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449EED-B9BC-489E-B3F3-854CF82483F2}"/>
              </a:ext>
            </a:extLst>
          </p:cNvPr>
          <p:cNvSpPr txBox="1"/>
          <p:nvPr/>
        </p:nvSpPr>
        <p:spPr>
          <a:xfrm>
            <a:off x="562550" y="6450919"/>
            <a:ext cx="3844858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Help Keep it Clean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AF18BAF1-AC37-4912-A710-97BA7E556AA3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1847088" y="1120471"/>
            <a:ext cx="4892185" cy="489218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0274458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14D5C24F-9C2A-4485-9FE2-D52965A321B3}"/>
              </a:ext>
            </a:extLst>
          </p:cNvPr>
          <p:cNvSpPr txBox="1"/>
          <p:nvPr/>
        </p:nvSpPr>
        <p:spPr>
          <a:xfrm>
            <a:off x="581509" y="8044572"/>
            <a:ext cx="5789795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Remember to wash your hands for at least 20 seconds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47F376A0-D4E4-4096-B659-2250ABCCAB74}"/>
              </a:ext>
            </a:extLst>
          </p:cNvPr>
          <p:cNvSpPr txBox="1"/>
          <p:nvPr/>
        </p:nvSpPr>
        <p:spPr>
          <a:xfrm>
            <a:off x="581510" y="4628252"/>
            <a:ext cx="4786904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Bathroom is Regularly</a:t>
            </a:r>
          </a:p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Disinfected</a:t>
            </a:r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E823F212-47E7-4CCA-ADC5-004C2F5A2328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472674" y="860404"/>
            <a:ext cx="4578942" cy="457894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936684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CB19C8EF-B13B-42E5-8062-AD3B42634F2E}"/>
              </a:ext>
            </a:extLst>
          </p:cNvPr>
          <p:cNvSpPr txBox="1"/>
          <p:nvPr/>
        </p:nvSpPr>
        <p:spPr>
          <a:xfrm>
            <a:off x="522515" y="7971155"/>
            <a:ext cx="4835869" cy="954107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For your safety and the safety of others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B869886-7EC8-482F-AB0D-9572B2001D21}"/>
              </a:ext>
            </a:extLst>
          </p:cNvPr>
          <p:cNvSpPr txBox="1"/>
          <p:nvPr/>
        </p:nvSpPr>
        <p:spPr>
          <a:xfrm>
            <a:off x="522515" y="6159225"/>
            <a:ext cx="6298909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Gloves must be worn in this area</a:t>
            </a: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98F23CF1-6077-49A4-A880-DDBF8AD1ECA1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20614946" flipH="1">
            <a:off x="2322575" y="1436019"/>
            <a:ext cx="4187951" cy="41879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3517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F614A7-EC47-4B96-8B50-E671C9292F03}"/>
              </a:ext>
            </a:extLst>
          </p:cNvPr>
          <p:cNvSpPr txBox="1"/>
          <p:nvPr/>
        </p:nvSpPr>
        <p:spPr>
          <a:xfrm>
            <a:off x="522515" y="7847499"/>
            <a:ext cx="672737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Hope to see you back soon</a:t>
            </a:r>
          </a:p>
          <a:p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449EED-B9BC-489E-B3F3-854CF82483F2}"/>
              </a:ext>
            </a:extLst>
          </p:cNvPr>
          <p:cNvSpPr txBox="1"/>
          <p:nvPr/>
        </p:nvSpPr>
        <p:spPr>
          <a:xfrm>
            <a:off x="522515" y="6505979"/>
            <a:ext cx="6687335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amenity is temporarily closed</a:t>
            </a:r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2BAE1E0-0DD2-455A-B8FF-1F40CE654CCE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743737">
            <a:off x="2020109" y="1076874"/>
            <a:ext cx="4585333" cy="458533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220010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>
            <a:extLst>
              <a:ext uri="{FF2B5EF4-FFF2-40B4-BE49-F238E27FC236}">
                <a16:creationId xmlns:a16="http://schemas.microsoft.com/office/drawing/2014/main" id="{C3F614A7-EC47-4B96-8B50-E671C9292F03}"/>
              </a:ext>
            </a:extLst>
          </p:cNvPr>
          <p:cNvSpPr txBox="1"/>
          <p:nvPr/>
        </p:nvSpPr>
        <p:spPr>
          <a:xfrm>
            <a:off x="522515" y="7868362"/>
            <a:ext cx="672737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Hope to see you back soon</a:t>
            </a:r>
          </a:p>
          <a:p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449EED-B9BC-489E-B3F3-854CF82483F2}"/>
              </a:ext>
            </a:extLst>
          </p:cNvPr>
          <p:cNvSpPr txBox="1"/>
          <p:nvPr/>
        </p:nvSpPr>
        <p:spPr>
          <a:xfrm>
            <a:off x="522515" y="6474764"/>
            <a:ext cx="64587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This space is </a:t>
            </a:r>
          </a:p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temporarily closed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32D66DF4-5E0E-4BDC-A76D-C758CB5EC844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 rot="685762">
            <a:off x="2599668" y="1160293"/>
            <a:ext cx="3938986" cy="393898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330534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3" name="Picture 22">
            <a:extLst>
              <a:ext uri="{FF2B5EF4-FFF2-40B4-BE49-F238E27FC236}">
                <a16:creationId xmlns:a16="http://schemas.microsoft.com/office/drawing/2014/main" id="{BCE73274-5B0D-4FD2-9DEE-A9E2635F694C}"/>
              </a:ext>
            </a:extLst>
          </p:cNvPr>
          <p:cNvPicPr>
            <a:picLocks/>
          </p:cNvPicPr>
          <p:nvPr/>
        </p:nvPicPr>
        <p:blipFill>
          <a:blip r:embed="rId2"/>
          <a:stretch>
            <a:fillRect/>
          </a:stretch>
        </p:blipFill>
        <p:spPr>
          <a:xfrm>
            <a:off x="2706624" y="1499657"/>
            <a:ext cx="3576036" cy="3576036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C3F614A7-EC47-4B96-8B50-E671C9292F03}"/>
              </a:ext>
            </a:extLst>
          </p:cNvPr>
          <p:cNvSpPr txBox="1"/>
          <p:nvPr/>
        </p:nvSpPr>
        <p:spPr>
          <a:xfrm>
            <a:off x="522515" y="7868362"/>
            <a:ext cx="6727370" cy="1384995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sz="2800" b="1" dirty="0">
                <a:solidFill>
                  <a:schemeClr val="tx1">
                    <a:lumMod val="85000"/>
                    <a:lumOff val="1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Hope to see you back soon</a:t>
            </a:r>
          </a:p>
          <a:p>
            <a:endParaRPr lang="en-US" sz="2800" b="1" dirty="0">
              <a:solidFill>
                <a:schemeClr val="bg1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FF449EED-B9BC-489E-B3F3-854CF82483F2}"/>
              </a:ext>
            </a:extLst>
          </p:cNvPr>
          <p:cNvSpPr txBox="1"/>
          <p:nvPr/>
        </p:nvSpPr>
        <p:spPr>
          <a:xfrm>
            <a:off x="522515" y="6456070"/>
            <a:ext cx="6458774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Microwave is </a:t>
            </a:r>
          </a:p>
          <a:p>
            <a:r>
              <a:rPr lang="en-US" sz="5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temporarily closed</a:t>
            </a:r>
          </a:p>
        </p:txBody>
      </p:sp>
      <p:pic>
        <p:nvPicPr>
          <p:cNvPr id="22" name="Picture 21">
            <a:extLst>
              <a:ext uri="{FF2B5EF4-FFF2-40B4-BE49-F238E27FC236}">
                <a16:creationId xmlns:a16="http://schemas.microsoft.com/office/drawing/2014/main" id="{42356E15-2D6A-44A1-96E2-0C5FDE4C8D2C}"/>
              </a:ext>
            </a:extLst>
          </p:cNvPr>
          <p:cNvPicPr>
            <a:picLocks/>
          </p:cNvPicPr>
          <p:nvPr/>
        </p:nvPicPr>
        <p:blipFill>
          <a:blip r:embed="rId3"/>
          <a:stretch>
            <a:fillRect/>
          </a:stretch>
        </p:blipFill>
        <p:spPr>
          <a:xfrm flipH="1">
            <a:off x="1160279" y="-138128"/>
            <a:ext cx="6727370" cy="672737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138362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webextensions/_rels/taskpanes.xml.rels><?xml version="1.0" encoding="UTF-8" standalone="yes"?>
<Relationships xmlns="http://schemas.openxmlformats.org/package/2006/relationships"><Relationship Id="rId1" Type="http://schemas.microsoft.com/office/2011/relationships/webextension" Target="webextension1.xml"/></Relationships>
</file>

<file path=ppt/webextensions/taskpanes.xml><?xml version="1.0" encoding="utf-8"?>
<wetp:taskpanes xmlns:wetp="http://schemas.microsoft.com/office/webextensions/taskpanes/2010/11">
  <wetp:taskpane dockstate="right" visibility="0" width="350" row="4">
    <wetp:webextensionref xmlns:r="http://schemas.openxmlformats.org/officeDocument/2006/relationships" r:id="rId1"/>
  </wetp:taskpane>
</wetp:taskpanes>
</file>

<file path=ppt/webextensions/webextension1.xml><?xml version="1.0" encoding="utf-8"?>
<we:webextension xmlns:we="http://schemas.microsoft.com/office/webextensions/webextension/2010/11" id="{9E5F24DB-4FCE-4E4B-A90F-1CFE2B48F468}">
  <we:reference id="wa104381063" version="1.0.0.1" store="en-001" storeType="OMEX"/>
  <we:alternateReferences>
    <we:reference id="wa104381063" version="1.0.0.1" store="" storeType="OMEX"/>
  </we:alternateReferences>
  <we:properties/>
  <we:bindings/>
  <we:snapshot xmlns:r="http://schemas.openxmlformats.org/officeDocument/2006/relationships"/>
</we:webextension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362F1A0740197F45987CCD4134CFF1B2" ma:contentTypeVersion="2" ma:contentTypeDescription="Create a new document." ma:contentTypeScope="" ma:versionID="2599d5e33a3721859ab121cd023d68a2">
  <xsd:schema xmlns:xsd="http://www.w3.org/2001/XMLSchema" xmlns:xs="http://www.w3.org/2001/XMLSchema" xmlns:p="http://schemas.microsoft.com/office/2006/metadata/properties" xmlns:ns2="2f1d9a35-f939-4866-8ac6-0ef2222b1975" targetNamespace="http://schemas.microsoft.com/office/2006/metadata/properties" ma:root="true" ma:fieldsID="42235b60f5e0f51d2202063c80482c97" ns2:_="">
    <xsd:import namespace="2f1d9a35-f939-4866-8ac6-0ef2222b1975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f1d9a35-f939-4866-8ac6-0ef2222b197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E1080775-042B-4FE3-ACB5-97F73D0ADA5A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2970CAEE-895B-46A6-B0A4-ABCBB4FA9A72}">
  <ds:schemaRefs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purl.org/dc/dcmitype/"/>
    <ds:schemaRef ds:uri="http://purl.org/dc/terms/"/>
    <ds:schemaRef ds:uri="http://www.w3.org/XML/1998/namespace"/>
    <ds:schemaRef ds:uri="http://schemas.openxmlformats.org/package/2006/metadata/core-properties"/>
    <ds:schemaRef ds:uri="2f1d9a35-f939-4866-8ac6-0ef2222b1975"/>
    <ds:schemaRef ds:uri="http://schemas.microsoft.com/office/2006/metadata/properties"/>
  </ds:schemaRefs>
</ds:datastoreItem>
</file>

<file path=customXml/itemProps3.xml><?xml version="1.0" encoding="utf-8"?>
<ds:datastoreItem xmlns:ds="http://schemas.openxmlformats.org/officeDocument/2006/customXml" ds:itemID="{135F7509-4B0F-4DAD-B221-EC340C7B2385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2f1d9a35-f939-4866-8ac6-0ef2222b1975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5974</TotalTime>
  <Words>135</Words>
  <Application>Microsoft Office PowerPoint</Application>
  <PresentationFormat>Custom</PresentationFormat>
  <Paragraphs>40</Paragraphs>
  <Slides>15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9" baseType="lpstr">
      <vt:lpstr>Arial</vt:lpstr>
      <vt:lpstr>Calibri</vt:lpstr>
      <vt:lpstr>Calibri Light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Elaine OBrien</dc:creator>
  <cp:lastModifiedBy>Elaine OBrien</cp:lastModifiedBy>
  <cp:revision>205</cp:revision>
  <cp:lastPrinted>2020-05-21T17:14:43Z</cp:lastPrinted>
  <dcterms:created xsi:type="dcterms:W3CDTF">2020-03-26T12:41:14Z</dcterms:created>
  <dcterms:modified xsi:type="dcterms:W3CDTF">2020-06-12T19:03:38Z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0x010100362F1A0740197F45987CCD4134CFF1B2</vt:lpwstr>
  </property>
</Properties>
</file>