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handoutMasterIdLst>
    <p:handoutMasterId r:id="rId20"/>
  </p:handoutMasterIdLst>
  <p:sldIdLst>
    <p:sldId id="304" r:id="rId5"/>
    <p:sldId id="260" r:id="rId6"/>
    <p:sldId id="282" r:id="rId7"/>
    <p:sldId id="292" r:id="rId8"/>
    <p:sldId id="257" r:id="rId9"/>
    <p:sldId id="279" r:id="rId10"/>
    <p:sldId id="289" r:id="rId11"/>
    <p:sldId id="290" r:id="rId12"/>
    <p:sldId id="325" r:id="rId13"/>
    <p:sldId id="285" r:id="rId14"/>
    <p:sldId id="334" r:id="rId15"/>
    <p:sldId id="294" r:id="rId16"/>
    <p:sldId id="328" r:id="rId17"/>
    <p:sldId id="329" r:id="rId18"/>
    <p:sldId id="330" r:id="rId19"/>
  </p:sldIdLst>
  <p:sldSz cx="7772400" cy="10058400"/>
  <p:notesSz cx="7315200" cy="96012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C30"/>
    <a:srgbClr val="B5BD00"/>
    <a:srgbClr val="EE3131"/>
    <a:srgbClr val="7BAFD4"/>
    <a:srgbClr val="6BCAB8"/>
    <a:srgbClr val="FFFFFF"/>
    <a:srgbClr val="408C3C"/>
    <a:srgbClr val="20A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5" autoAdjust="0"/>
    <p:restoredTop sz="94646"/>
  </p:normalViewPr>
  <p:slideViewPr>
    <p:cSldViewPr snapToGrid="0" snapToObjects="1">
      <p:cViewPr varScale="1">
        <p:scale>
          <a:sx n="59" d="100"/>
          <a:sy n="59" d="100"/>
        </p:scale>
        <p:origin x="21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6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35DE08-5B9E-485F-9098-3763F09849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D1E25-8ECA-49A8-AEFF-9BFF53290E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7095A-B737-485A-8802-645458B23D90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37029-692A-4BAB-9417-1216FB04DF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4B83B-0363-4BFE-B767-0BFA8A9C5E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2D224-8BF2-4173-83D4-151A00969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B05162-6AAA-40DD-A035-C1D385A1DAD0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3234CE2-F882-4741-8AAD-332745519774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57ACF54-46B3-4957-B935-1204F879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rgbClr val="B5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E39D7D2-D3C4-4DB5-8AAA-297FE9484B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4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663B88-8554-40FF-BD67-B9D8A4679634}"/>
              </a:ext>
            </a:extLst>
          </p:cNvPr>
          <p:cNvSpPr/>
          <p:nvPr userDrawn="1"/>
        </p:nvSpPr>
        <p:spPr>
          <a:xfrm>
            <a:off x="237392" y="237392"/>
            <a:ext cx="7297616" cy="45087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E1ABEA0F-75A8-47B9-A27E-C5C282C32E04}"/>
              </a:ext>
            </a:extLst>
          </p:cNvPr>
          <p:cNvSpPr/>
          <p:nvPr userDrawn="1"/>
        </p:nvSpPr>
        <p:spPr>
          <a:xfrm flipH="1">
            <a:off x="237392" y="237392"/>
            <a:ext cx="7297616" cy="4508779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82752A-0F0D-4C86-BC95-2566798E4F74}"/>
              </a:ext>
            </a:extLst>
          </p:cNvPr>
          <p:cNvSpPr/>
          <p:nvPr userDrawn="1"/>
        </p:nvSpPr>
        <p:spPr>
          <a:xfrm>
            <a:off x="237392" y="5312228"/>
            <a:ext cx="7297616" cy="45087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96C6AC5-2CFA-410E-868F-443BFAFD894D}"/>
              </a:ext>
            </a:extLst>
          </p:cNvPr>
          <p:cNvSpPr/>
          <p:nvPr userDrawn="1"/>
        </p:nvSpPr>
        <p:spPr>
          <a:xfrm flipH="1">
            <a:off x="237392" y="5312228"/>
            <a:ext cx="7297616" cy="4508780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AD7F3D-1C34-4C6E-AF13-BC562A1A4858}"/>
              </a:ext>
            </a:extLst>
          </p:cNvPr>
          <p:cNvSpPr/>
          <p:nvPr userDrawn="1"/>
        </p:nvSpPr>
        <p:spPr>
          <a:xfrm rot="5400000">
            <a:off x="4424274" y="5410779"/>
            <a:ext cx="963106" cy="98116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1AB2D53-1372-4377-B9E7-8AB1C07C88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CD96CDB-582E-414F-968F-BE681DB03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7" y="5832097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5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5A5892-2759-44F7-9DD3-97FA9ECCB4A9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rgbClr val="6B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F397A3E2-88A3-47F3-96D1-1D4AA75544E2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3D9334F-8CDB-48B6-AA49-CB15EC50BF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rgbClr val="B5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2D7DE21-0C25-4DA8-A919-3DD6324C27E4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1CC89CC-FD91-4B5D-81F4-085C92E213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AF64CCD-0248-439E-991D-26841EFF4268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7A461069-4FB4-4F4D-8B98-CC25DBE5DDDC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30933A7-DFA0-4861-BECA-F06C8EA48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0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A3E95E1-51ED-4F4A-BBD8-8817AE6CC4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6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024A60-6EB4-4344-A3A0-8F03B0B5D0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4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94EC864-E1C6-48B6-9978-50A7977AA0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FF19CE2-4657-4856-8868-0B2AA4C46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8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9988E9-4900-4754-AAFF-11F2E8C7DACE}"/>
              </a:ext>
            </a:extLst>
          </p:cNvPr>
          <p:cNvSpPr/>
          <p:nvPr userDrawn="1"/>
        </p:nvSpPr>
        <p:spPr>
          <a:xfrm>
            <a:off x="237392" y="237392"/>
            <a:ext cx="7297616" cy="9583616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C21EE2-C4C3-4BFA-A158-479ABBAEA1B0}"/>
              </a:ext>
            </a:extLst>
          </p:cNvPr>
          <p:cNvSpPr/>
          <p:nvPr userDrawn="1"/>
        </p:nvSpPr>
        <p:spPr>
          <a:xfrm flipH="1">
            <a:off x="237392" y="237392"/>
            <a:ext cx="7297616" cy="9583616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44139C3-955C-458F-83D0-4FC57897AA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258" y="693510"/>
            <a:ext cx="500275" cy="5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7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705" r:id="rId4"/>
    <p:sldLayoutId id="2147483698" r:id="rId5"/>
    <p:sldLayoutId id="2147483699" r:id="rId6"/>
    <p:sldLayoutId id="2147483703" r:id="rId7"/>
    <p:sldLayoutId id="2147483704" r:id="rId8"/>
    <p:sldLayoutId id="2147483700" r:id="rId9"/>
    <p:sldLayoutId id="2147483702" r:id="rId10"/>
    <p:sldLayoutId id="2147483701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73E53A-19E9-4E44-90A3-ECF839344C2B}"/>
              </a:ext>
            </a:extLst>
          </p:cNvPr>
          <p:cNvSpPr txBox="1"/>
          <p:nvPr/>
        </p:nvSpPr>
        <p:spPr>
          <a:xfrm>
            <a:off x="581509" y="7782962"/>
            <a:ext cx="543524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of yourself as a superhero saving lives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1F29D-F098-4140-8952-39A929BCB169}"/>
              </a:ext>
            </a:extLst>
          </p:cNvPr>
          <p:cNvSpPr txBox="1"/>
          <p:nvPr/>
        </p:nvSpPr>
        <p:spPr>
          <a:xfrm>
            <a:off x="581510" y="6859632"/>
            <a:ext cx="5618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your mask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8832B-454C-4E2D-82B2-45600625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0" y="1075422"/>
            <a:ext cx="4830103" cy="483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1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DB4C5AA9-9A83-48F5-A80B-E011A7BCFB9F}"/>
              </a:ext>
            </a:extLst>
          </p:cNvPr>
          <p:cNvSpPr/>
          <p:nvPr/>
        </p:nvSpPr>
        <p:spPr>
          <a:xfrm>
            <a:off x="2699864" y="511868"/>
            <a:ext cx="4352544" cy="4352544"/>
          </a:xfrm>
          <a:prstGeom prst="ellipse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8051809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is More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62550" y="6710289"/>
            <a:ext cx="4573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Occupancy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6A088A8-E3DA-4CDA-A82B-9B251CD854F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63" y="1198306"/>
            <a:ext cx="2979667" cy="29796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000310-5DAB-4AF7-95CF-0E48B998EBA9}"/>
              </a:ext>
            </a:extLst>
          </p:cNvPr>
          <p:cNvSpPr txBox="1"/>
          <p:nvPr/>
        </p:nvSpPr>
        <p:spPr>
          <a:xfrm>
            <a:off x="562550" y="3518965"/>
            <a:ext cx="2580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3731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D3FB0E4A-F026-4BD2-B0ED-7764AC07FE3B}"/>
              </a:ext>
            </a:extLst>
          </p:cNvPr>
          <p:cNvSpPr/>
          <p:nvPr/>
        </p:nvSpPr>
        <p:spPr>
          <a:xfrm>
            <a:off x="2897341" y="505621"/>
            <a:ext cx="4352544" cy="4352544"/>
          </a:xfrm>
          <a:prstGeom prst="ellipse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8051809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is More</a:t>
            </a:r>
          </a:p>
          <a:p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62550" y="6710289"/>
            <a:ext cx="4573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Occupancy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000310-5DAB-4AF7-95CF-0E48B998EBA9}"/>
              </a:ext>
            </a:extLst>
          </p:cNvPr>
          <p:cNvSpPr txBox="1"/>
          <p:nvPr/>
        </p:nvSpPr>
        <p:spPr>
          <a:xfrm>
            <a:off x="362581" y="3518965"/>
            <a:ext cx="2327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0" b="1" kern="500" spc="-30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2D6350-21A2-46CB-B973-E22F0EE25C9E}"/>
              </a:ext>
            </a:extLst>
          </p:cNvPr>
          <p:cNvGrpSpPr/>
          <p:nvPr/>
        </p:nvGrpSpPr>
        <p:grpSpPr>
          <a:xfrm>
            <a:off x="3228967" y="1348934"/>
            <a:ext cx="3202794" cy="1071776"/>
            <a:chOff x="2675016" y="1809854"/>
            <a:chExt cx="5241368" cy="188485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6A088A8-E3DA-4CDA-A82B-9B251CD854F7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5016" y="1809854"/>
              <a:ext cx="1884857" cy="188485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D0C96E6-FE50-40A1-BF89-16E51B9A4920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14144" y="1809854"/>
              <a:ext cx="1884857" cy="188485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7BB2BF4-7344-4FC1-99A6-95FEE20BFDF2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3272" y="1809854"/>
              <a:ext cx="1884857" cy="188485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58A447C-C7A0-4056-A184-2DCD1E99642F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92400" y="1809854"/>
              <a:ext cx="1884857" cy="18848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0EE5D20-46FF-4ACC-8CAE-695D9BAE9F22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31527" y="1809854"/>
              <a:ext cx="1884857" cy="188485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82A4E5-FA4F-447C-ACCB-8FDC178067BA}"/>
              </a:ext>
            </a:extLst>
          </p:cNvPr>
          <p:cNvGrpSpPr/>
          <p:nvPr/>
        </p:nvGrpSpPr>
        <p:grpSpPr>
          <a:xfrm>
            <a:off x="3032051" y="2682849"/>
            <a:ext cx="3144877" cy="1106540"/>
            <a:chOff x="2675016" y="1809854"/>
            <a:chExt cx="5241368" cy="18848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8DF533-B29B-4CA0-A7CD-B77AE2E851C0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5016" y="1809854"/>
              <a:ext cx="1884857" cy="188485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BABF9DA-85E5-4F69-A963-5DD1CE76F7EE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14144" y="1809854"/>
              <a:ext cx="1884857" cy="188485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4107535-F8D5-4852-87A3-0DE676B7B24B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3272" y="1809854"/>
              <a:ext cx="1884857" cy="188485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DC7B75-611D-499E-B976-DDE53B9287D8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92400" y="1809854"/>
              <a:ext cx="1884857" cy="188485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08F25AB-85ED-4664-8B8C-90F6761ED495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31527" y="1809854"/>
              <a:ext cx="1884857" cy="1884857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6E8DA53-8D9B-430F-B332-1A85380DE1C0}"/>
              </a:ext>
            </a:extLst>
          </p:cNvPr>
          <p:cNvSpPr txBox="1"/>
          <p:nvPr/>
        </p:nvSpPr>
        <p:spPr>
          <a:xfrm>
            <a:off x="1767875" y="3518965"/>
            <a:ext cx="2327262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0" b="1" kern="500" spc="-300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3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BABB574-6607-4787-BF53-45A0088950C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91482" y="1339102"/>
            <a:ext cx="1151762" cy="1071776"/>
          </a:xfrm>
          <a:prstGeom prst="rect">
            <a:avLst/>
          </a:prstGeom>
        </p:spPr>
      </p:pic>
      <p:pic>
        <p:nvPicPr>
          <p:cNvPr id="6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08D8B-DBF0-4BF6-B677-519201C7ED8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60775" y="2688420"/>
            <a:ext cx="1047513" cy="1106540"/>
          </a:xfrm>
          <a:prstGeom prst="rect">
            <a:avLst/>
          </a:prstGeom>
        </p:spPr>
      </p:pic>
      <p:pic>
        <p:nvPicPr>
          <p:cNvPr id="23" name="Picture 2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D9E53DA3-FC81-4048-AFE3-F90B2263B72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26425" y="2688420"/>
            <a:ext cx="1047513" cy="11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9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8533F9C-62E9-4401-8BF5-597A5E8B6E2D}"/>
              </a:ext>
            </a:extLst>
          </p:cNvPr>
          <p:cNvSpPr/>
          <p:nvPr/>
        </p:nvSpPr>
        <p:spPr>
          <a:xfrm rot="5400000">
            <a:off x="800100" y="1930054"/>
            <a:ext cx="6172200" cy="6172200"/>
          </a:xfrm>
          <a:prstGeom prst="ellipse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99696F-AD78-460B-B758-F3321C9033C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79708" y="2774258"/>
            <a:ext cx="4612984" cy="46129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E61C45-1FC5-44A1-A1A7-B1D86B38FF68}"/>
              </a:ext>
            </a:extLst>
          </p:cNvPr>
          <p:cNvSpPr txBox="1"/>
          <p:nvPr/>
        </p:nvSpPr>
        <p:spPr>
          <a:xfrm>
            <a:off x="1939129" y="4646200"/>
            <a:ext cx="425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way</a:t>
            </a:r>
          </a:p>
        </p:txBody>
      </p:sp>
    </p:spTree>
    <p:extLst>
      <p:ext uri="{BB962C8B-B14F-4D97-AF65-F5344CB8AC3E}">
        <p14:creationId xmlns:p14="http://schemas.microsoft.com/office/powerpoint/2010/main" val="328080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8533F9C-62E9-4401-8BF5-597A5E8B6E2D}"/>
              </a:ext>
            </a:extLst>
          </p:cNvPr>
          <p:cNvSpPr/>
          <p:nvPr/>
        </p:nvSpPr>
        <p:spPr>
          <a:xfrm rot="5400000">
            <a:off x="800100" y="1514417"/>
            <a:ext cx="6172200" cy="6172200"/>
          </a:xfrm>
          <a:prstGeom prst="ellipse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99696F-AD78-460B-B758-F3321C9033C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79708" y="2358621"/>
            <a:ext cx="4612984" cy="4612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DA80C-517C-48E6-B7DA-DC3D959578B4}"/>
              </a:ext>
            </a:extLst>
          </p:cNvPr>
          <p:cNvSpPr txBox="1"/>
          <p:nvPr/>
        </p:nvSpPr>
        <p:spPr>
          <a:xfrm>
            <a:off x="1759418" y="7965922"/>
            <a:ext cx="425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Only</a:t>
            </a:r>
          </a:p>
        </p:txBody>
      </p:sp>
    </p:spTree>
    <p:extLst>
      <p:ext uri="{BB962C8B-B14F-4D97-AF65-F5344CB8AC3E}">
        <p14:creationId xmlns:p14="http://schemas.microsoft.com/office/powerpoint/2010/main" val="3004446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8533F9C-62E9-4401-8BF5-597A5E8B6E2D}"/>
              </a:ext>
            </a:extLst>
          </p:cNvPr>
          <p:cNvSpPr/>
          <p:nvPr/>
        </p:nvSpPr>
        <p:spPr>
          <a:xfrm rot="5400000">
            <a:off x="800100" y="2530048"/>
            <a:ext cx="6172200" cy="6172200"/>
          </a:xfrm>
          <a:prstGeom prst="ellipse">
            <a:avLst/>
          </a:prstGeom>
          <a:solidFill>
            <a:srgbClr val="E0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99696F-AD78-460B-B758-F3321C9033C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579708" y="3374252"/>
            <a:ext cx="4612984" cy="4612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DA80C-517C-48E6-B7DA-DC3D959578B4}"/>
              </a:ext>
            </a:extLst>
          </p:cNvPr>
          <p:cNvSpPr txBox="1"/>
          <p:nvPr/>
        </p:nvSpPr>
        <p:spPr>
          <a:xfrm>
            <a:off x="1759418" y="1399537"/>
            <a:ext cx="425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Only</a:t>
            </a:r>
          </a:p>
        </p:txBody>
      </p:sp>
    </p:spTree>
    <p:extLst>
      <p:ext uri="{BB962C8B-B14F-4D97-AF65-F5344CB8AC3E}">
        <p14:creationId xmlns:p14="http://schemas.microsoft.com/office/powerpoint/2010/main" val="84129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85E065-F7E6-400F-8AA5-7CFE22890FA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5598" y="2730321"/>
            <a:ext cx="6779030" cy="677903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CE51D1A-A3D9-46DB-8006-5EF2A5FDAC6A}"/>
              </a:ext>
            </a:extLst>
          </p:cNvPr>
          <p:cNvSpPr/>
          <p:nvPr/>
        </p:nvSpPr>
        <p:spPr>
          <a:xfrm>
            <a:off x="3643292" y="933718"/>
            <a:ext cx="3593206" cy="3593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9AB02C-1CA1-4481-9C13-F6A14777309C}"/>
              </a:ext>
            </a:extLst>
          </p:cNvPr>
          <p:cNvSpPr txBox="1"/>
          <p:nvPr/>
        </p:nvSpPr>
        <p:spPr>
          <a:xfrm>
            <a:off x="4727976" y="811370"/>
            <a:ext cx="25500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2EC17-C091-4832-917F-3C7DA096ACCC}"/>
              </a:ext>
            </a:extLst>
          </p:cNvPr>
          <p:cNvSpPr txBox="1"/>
          <p:nvPr/>
        </p:nvSpPr>
        <p:spPr>
          <a:xfrm>
            <a:off x="3886200" y="2762048"/>
            <a:ext cx="3142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03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on the stairs at a time</a:t>
            </a:r>
          </a:p>
        </p:txBody>
      </p:sp>
    </p:spTree>
    <p:extLst>
      <p:ext uri="{BB962C8B-B14F-4D97-AF65-F5344CB8AC3E}">
        <p14:creationId xmlns:p14="http://schemas.microsoft.com/office/powerpoint/2010/main" val="1717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590550" y="5957674"/>
            <a:ext cx="6000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Stretch Your Distance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590550" y="7712000"/>
            <a:ext cx="562737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physical distancing and social connection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8FDBCD-5AB1-4D1F-A060-0E5BB221A63F}"/>
              </a:ext>
            </a:extLst>
          </p:cNvPr>
          <p:cNvGrpSpPr/>
          <p:nvPr/>
        </p:nvGrpSpPr>
        <p:grpSpPr>
          <a:xfrm>
            <a:off x="1175786" y="1044636"/>
            <a:ext cx="6454503" cy="4350047"/>
            <a:chOff x="4737750" y="1044635"/>
            <a:chExt cx="7774628" cy="523975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4C809FD-47EB-40E6-9D75-E4A04B3237F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2223" r="14073" b="76648"/>
            <a:stretch/>
          </p:blipFill>
          <p:spPr>
            <a:xfrm>
              <a:off x="7529690" y="1044635"/>
              <a:ext cx="2427112" cy="88970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1B57D90D-D0B2-42CD-AAD2-6FC64EAB3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750" y="1886030"/>
              <a:ext cx="3484144" cy="3495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6BC7D7B7-A007-4B78-8085-C33475F50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8234" y="1872945"/>
              <a:ext cx="3484144" cy="3495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7912C8F-E51E-4869-9493-C4444289187D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2223" r="14073" b="76648"/>
            <a:stretch/>
          </p:blipFill>
          <p:spPr>
            <a:xfrm rot="10800000">
              <a:off x="7380057" y="5394682"/>
              <a:ext cx="2427112" cy="889705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CEE7122-0F13-4FF9-A79C-371B6A850F86}"/>
                </a:ext>
              </a:extLst>
            </p:cNvPr>
            <p:cNvCxnSpPr/>
            <p:nvPr/>
          </p:nvCxnSpPr>
          <p:spPr>
            <a:xfrm>
              <a:off x="7380057" y="3633813"/>
              <a:ext cx="612476" cy="0"/>
            </a:xfrm>
            <a:prstGeom prst="line">
              <a:avLst/>
            </a:prstGeom>
            <a:ln w="114300" cap="rnd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B0C697B-520D-446D-9874-0314FF6102AB}"/>
                </a:ext>
              </a:extLst>
            </p:cNvPr>
            <p:cNvCxnSpPr/>
            <p:nvPr/>
          </p:nvCxnSpPr>
          <p:spPr>
            <a:xfrm>
              <a:off x="9285005" y="3633813"/>
              <a:ext cx="612476" cy="0"/>
            </a:xfrm>
            <a:prstGeom prst="line">
              <a:avLst/>
            </a:prstGeom>
            <a:ln w="114300" cap="rnd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36C4C7-6EE5-4E73-8953-AEBE673B408C}"/>
                </a:ext>
              </a:extLst>
            </p:cNvPr>
            <p:cNvSpPr txBox="1"/>
            <p:nvPr/>
          </p:nvSpPr>
          <p:spPr>
            <a:xfrm>
              <a:off x="8167567" y="3002791"/>
              <a:ext cx="1151357" cy="1594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sz="8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7891744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the 20 second rule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22515" y="6550224"/>
            <a:ext cx="5591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hands are safe hands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6BC73E-41D2-4060-B7E8-A50E98AF255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34298" y="1287765"/>
            <a:ext cx="4440822" cy="44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7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8199266"/>
            <a:ext cx="672737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clean high-touch surfaces when entering and exiting a room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62550" y="6450919"/>
            <a:ext cx="3844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Keep it Clean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8BAF1-AC37-4912-A710-97BA7E556AA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47088" y="1120471"/>
            <a:ext cx="4892185" cy="489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4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4D5C24F-9C2A-4485-9FE2-D52965A321B3}"/>
              </a:ext>
            </a:extLst>
          </p:cNvPr>
          <p:cNvSpPr txBox="1"/>
          <p:nvPr/>
        </p:nvSpPr>
        <p:spPr>
          <a:xfrm>
            <a:off x="581509" y="8044572"/>
            <a:ext cx="5789795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 at least 20 seconds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F376A0-D4E4-4096-B659-2250ABCCAB74}"/>
              </a:ext>
            </a:extLst>
          </p:cNvPr>
          <p:cNvSpPr txBox="1"/>
          <p:nvPr/>
        </p:nvSpPr>
        <p:spPr>
          <a:xfrm>
            <a:off x="581510" y="4628252"/>
            <a:ext cx="478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 is Regularly</a:t>
            </a:r>
          </a:p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23F212-47E7-4CCA-ADC5-004C2F5A232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72674" y="860404"/>
            <a:ext cx="4578942" cy="457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19C8EF-B13B-42E5-8062-AD3B42634F2E}"/>
              </a:ext>
            </a:extLst>
          </p:cNvPr>
          <p:cNvSpPr txBox="1"/>
          <p:nvPr/>
        </p:nvSpPr>
        <p:spPr>
          <a:xfrm>
            <a:off x="522515" y="7971155"/>
            <a:ext cx="483586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 and the safety of 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869886-7EC8-482F-AB0D-9572B2001D21}"/>
              </a:ext>
            </a:extLst>
          </p:cNvPr>
          <p:cNvSpPr txBox="1"/>
          <p:nvPr/>
        </p:nvSpPr>
        <p:spPr>
          <a:xfrm>
            <a:off x="522515" y="6159225"/>
            <a:ext cx="6298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Gloves must be worn in this area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F23CF1-6077-49A4-A880-DDBF8AD1ECA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20614946" flipH="1">
            <a:off x="2322575" y="1436019"/>
            <a:ext cx="4187951" cy="418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3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7847499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 to see you back soon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22515" y="6505979"/>
            <a:ext cx="6687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amenity is temporarily closed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AE1E0-0DD2-455A-B8FF-1F40CE654CC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743737">
            <a:off x="2020109" y="1076874"/>
            <a:ext cx="4585333" cy="45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0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7868362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 to see you back soon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22515" y="6474764"/>
            <a:ext cx="64587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space is </a:t>
            </a:r>
          </a:p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closed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D66DF4-5E0E-4BDC-A76D-C758CB5EC84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685762">
            <a:off x="2599668" y="1160293"/>
            <a:ext cx="3938986" cy="393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5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BCE73274-5B0D-4FD2-9DEE-A9E2635F694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06624" y="1499657"/>
            <a:ext cx="3576036" cy="35760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F614A7-EC47-4B96-8B50-E671C9292F03}"/>
              </a:ext>
            </a:extLst>
          </p:cNvPr>
          <p:cNvSpPr txBox="1"/>
          <p:nvPr/>
        </p:nvSpPr>
        <p:spPr>
          <a:xfrm>
            <a:off x="522515" y="7868362"/>
            <a:ext cx="672737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 to see you back soon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49EED-B9BC-489E-B3F3-854CF82483F2}"/>
              </a:ext>
            </a:extLst>
          </p:cNvPr>
          <p:cNvSpPr txBox="1"/>
          <p:nvPr/>
        </p:nvSpPr>
        <p:spPr>
          <a:xfrm>
            <a:off x="522515" y="6456070"/>
            <a:ext cx="64587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Microwave is </a:t>
            </a:r>
          </a:p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closed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2356E15-2D6A-44A1-96E2-0C5FDE4C8D2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60279" y="-138128"/>
            <a:ext cx="6727370" cy="672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8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E5F24DB-4FCE-4E4B-A90F-1CFE2B48F468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1A0740197F45987CCD4134CFF1B2" ma:contentTypeVersion="2" ma:contentTypeDescription="Create a new document." ma:contentTypeScope="" ma:versionID="2599d5e33a3721859ab121cd023d68a2">
  <xsd:schema xmlns:xsd="http://www.w3.org/2001/XMLSchema" xmlns:xs="http://www.w3.org/2001/XMLSchema" xmlns:p="http://schemas.microsoft.com/office/2006/metadata/properties" xmlns:ns2="2f1d9a35-f939-4866-8ac6-0ef2222b1975" targetNamespace="http://schemas.microsoft.com/office/2006/metadata/properties" ma:root="true" ma:fieldsID="42235b60f5e0f51d2202063c80482c97" ns2:_="">
    <xsd:import namespace="2f1d9a35-f939-4866-8ac6-0ef2222b19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d9a35-f939-4866-8ac6-0ef2222b19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080775-042B-4FE3-ACB5-97F73D0ADA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70CAEE-895B-46A6-B0A4-ABCBB4FA9A72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2f1d9a35-f939-4866-8ac6-0ef2222b197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35F7509-4B0F-4DAD-B221-EC340C7B23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d9a35-f939-4866-8ac6-0ef2222b19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5974</TotalTime>
  <Words>135</Words>
  <Application>Microsoft Office PowerPoint</Application>
  <PresentationFormat>Custom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OBrien</dc:creator>
  <cp:lastModifiedBy>Elaine OBrien</cp:lastModifiedBy>
  <cp:revision>205</cp:revision>
  <cp:lastPrinted>2020-05-21T17:14:43Z</cp:lastPrinted>
  <dcterms:created xsi:type="dcterms:W3CDTF">2020-03-26T12:41:14Z</dcterms:created>
  <dcterms:modified xsi:type="dcterms:W3CDTF">2020-06-12T19:03:38Z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0x010100362F1A0740197F45987CCD4134CFF1B2</vt:lpwstr>
  </property>
</Properties>
</file>